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Video is embedded in the package. In the old .ppt format, video could only be linked.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.png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 embedded video</a:t>
            </a:r>
          </a:p>
        </p:txBody>
      </p:sp>
      <p:pic>
        <p:nvPicPr>
          <p:cNvPr id="3" name="clip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8400" y="1463040"/>
            <a:ext cx="731520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5760720"/>
            <a:ext cx="1036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A 4-second H.264 + AAC MP4, stored in ppt/media/ with a PNG poster frame. Click to play.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python-pptx</Application>
  <PresentationFormat>Widescreen</PresentationFormat>
  <Slides>1</Slides>
  <Notes>1</Notes>
  <HiddenSlides>0</HiddenSlides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PPTX with embedded video</dc:title>
  <dc:subject>A slide with an embedded MP4 video</dc:subject>
  <dc:creator>99helpers</dc:creator>
  <cp:keywords>sample, pptx, test file, 99helpers</cp:keywords>
  <dc:description>Free sample from 99helpers.com/file-types/pptx</dc:description>
  <cp:lastModifiedBy>99helpers</cp:lastModifiedBy>
  <cp:revision>1</cp:revision>
  <dcterms:created xsi:type="dcterms:W3CDTF">2026-10-27T12:00:00Z</dcterms:created>
  <dcterms:modified xsi:type="dcterms:W3CDTF">2026-10-27T12:00:00Z</dcterms:modified>
  <cp:category>Sample files</cp:category>
</cp:coreProperties>
</file>