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North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</c:v>
                </c:pt>
                <c:pt idx="1">
                  <c:v>135</c:v>
                </c:pt>
                <c:pt idx="2">
                  <c:v>150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South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98</c:v>
                </c:pt>
                <c:pt idx="1">
                  <c:v>110</c:v>
                </c:pt>
                <c:pt idx="2">
                  <c:v>104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East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143</c:v>
                </c:pt>
                <c:pt idx="1">
                  <c:v>139</c:v>
                </c:pt>
                <c:pt idx="2">
                  <c:v>160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West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87</c:v>
                </c:pt>
                <c:pt idx="1">
                  <c:v>95</c:v>
                </c:pt>
                <c:pt idx="2">
                  <c:v>118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 live in their own part, one per slide. This deck has notes on every slide. They show in Presenter View, not on the projected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bullet is a paragraph with an indent level. The fonts, sizes and bullet characters come from the slide master's body style, not from the slide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Two Content layout has two body placeholders side by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Tables are DrawingML graphic frames holding a:tbl markup, with a built-in table style.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chart's numbers are stored twice: in the chart XML, and in an embedded Excel workbook that PowerPoint opens when you choose Edit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picture is stored once as a file in the package, however many slides use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link's address is stored in the slide's relationships file, marked as external.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99helpers.com/file-types/pptx" TargetMode="Externa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Sample PPTX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Free sample from 99helpers.com/file-types/pptx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this file contains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Slides built on layouts, which inherit from one slide master</a:t>
            </a:r>
          </a:p>
          <a:p>
            <a:pPr lvl="1"/>
            <a:r>
              <a:t>Title slide, bullets, two columns, a table, a chart and a picture</a:t>
            </a:r>
          </a:p>
          <a:p>
            <a:pPr/>
            <a:r>
              <a:t>Speaker notes on every slide</a:t>
            </a:r>
          </a:p>
          <a:p>
            <a:pPr/>
            <a:r>
              <a:t>A slide number field and a fade transition</a:t>
            </a:r>
          </a:p>
          <a:p>
            <a:pPr/>
            <a:r>
              <a:t>Document properties: title, author, subject, keywords</a:t>
            </a:r>
          </a:p>
          <a:p>
            <a:pPr lvl="1"/>
            <a:r>
              <a:t>See File, Info in PowerPoint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/>
            <a:r>
              <a:t>PPTX (2007 and later)</a:t>
            </a:r>
          </a:p>
          <a:p>
            <a:pPr lvl="1"/>
            <a:r>
              <a:t>ZIP package of XML parts</a:t>
            </a:r>
          </a:p>
          <a:p>
            <a:pPr lvl="1"/>
            <a:r>
              <a:t>Media stored as separate files</a:t>
            </a:r>
          </a:p>
          <a:p>
            <a:pPr lvl="1"/>
            <a:r>
              <a:t>Open standard: ECMA-376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/>
            <a:r>
              <a:t>PPT (97 to 2003)</a:t>
            </a:r>
          </a:p>
          <a:p>
            <a:pPr lvl="1"/>
            <a:r>
              <a:t>Binary records in an OLE2 file</a:t>
            </a:r>
          </a:p>
          <a:p>
            <a:pPr lvl="1"/>
            <a:r>
              <a:t>Pictures in one binary stream</a:t>
            </a:r>
          </a:p>
          <a:p>
            <a:pPr lvl="1"/>
            <a:r>
              <a:t>Documented as [MS-PPT]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table (fictional data)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645920"/>
          <a:ext cx="1072896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240"/>
                <a:gridCol w="2682240"/>
                <a:gridCol w="2682240"/>
                <a:gridCol w="2682240"/>
              </a:tblGrid>
              <a:tr h="640080">
                <a:tc>
                  <a:txBody>
                    <a:bodyPr/>
                    <a:lstStyle/>
                    <a:p>
                      <a:pPr>
                        <a:defRPr sz="2000"/>
                      </a:pPr>
                      <a:r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Q3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2000"/>
                      </a:pPr>
                      <a:r>
                        <a:t>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150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2000"/>
                      </a:pPr>
                      <a:r>
                        <a:t>South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104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2000"/>
                      </a:pPr>
                      <a:r>
                        <a:t>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160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2000"/>
                      </a:pPr>
                      <a:r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000"/>
                      </a:pPr>
                      <a:r>
                        <a:t>118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chart with its own data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" y="1463040"/>
          <a:ext cx="1072896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picture</a:t>
            </a:r>
          </a:p>
        </p:txBody>
      </p:sp>
      <p:pic>
        <p:nvPicPr>
          <p:cNvPr id="3" name="Landscape picture" descr="A synthetic landscape: hills and a lake at suns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120" y="1371600"/>
            <a:ext cx="7477760" cy="4206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7120" y="5669280"/>
            <a:ext cx="747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t>A 1280 × 720 JPEG, generated by code. Its alt text is stored with the picture.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About this sample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hlinkClick r:id="rId2"/>
              </a:rPr>
              <a:t>99helpers.com/file-types/pptx</a:t>
            </a:r>
          </a:p>
          <a:p>
            <a:r>
              <a:t>Free to use for testing, teaching and demos. All data is fictional.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python-pptx</Application>
  <PresentationFormat>Widescreen</PresentationFormat>
  <Slides>7</Slides>
  <Notes>7</Notes>
  <HiddenSlides>0</HiddenSlides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PPTX presentation</dc:title>
  <dc:subject>Slides, layouts, notes, a table, a chart and a picture</dc:subject>
  <dc:creator>99helpers</dc:creator>
  <cp:keywords>sample, pptx, test file, 99helpers</cp:keywords>
  <dc:description>Free sample from 99helpers.com/file-types/pptx</dc:description>
  <cp:lastModifiedBy>99helpers</cp:lastModifiedBy>
  <cp:revision>1</cp:revision>
  <dcterms:created xsi:type="dcterms:W3CDTF">2026-10-27T12:00:00Z</dcterms:created>
  <dcterms:modified xsi:type="dcterms:W3CDTF">2026-10-27T12:00:00Z</dcterms:modified>
  <cp:category>Sample files</cp:category>
</cp:coreProperties>
</file>