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>
          <a:solidFill>
            <a:schemeClr val="tx1"/>
          </a:solidFill>
          <a:latin typeface="+mj-lt"/>
        </a:defRPr>
      </a:lvl1pPr>
    </p:titleStyle>
    <p:bodyStyle>
      <a:lvl1pPr>
        <a:defRPr sz="2800">
          <a:solidFill>
            <a:schemeClr val="tx1"/>
          </a:solidFill>
          <a:latin typeface="+mn-lt"/>
        </a:defRPr>
      </a:lvl1pPr>
    </p:bodyStyle>
    <p:otherStyle>
      <a:lvl1pPr>
        <a:defRPr sz="1800">
          <a:solidFill>
            <a:schemeClr val="tx1"/>
          </a:solidFill>
          <a:latin typeface="+mn-lt"/>
        </a:defRPr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1"/>
          <p:cNvSpPr txBox="1"/>
          <p:nvPr/>
        </p:nvSpPr>
        <p:spPr>
          <a:xfrm>
            <a:off x="914400" y="2286000"/>
            <a:ext cx="10363200" cy="1828800"/>
          </a:xfrm>
          <a:prstGeom prst="rect">
            <a:avLst/>
          </a:prstGeom>
        </p:spPr>
        <p:txBody>
          <a:bodyPr/>
          <a:p>
            <a:r>
              <a:rPr lang="en-GB" sz="4400" b="1"/>
              <a:t>Hello, world.</a:t>
            </a:r>
          </a:p>
          <a:p>
            <a:r>
              <a:rPr lang="en-GB" sz="2000"/>
              <a:t>Sample PPTX from 99helpers.com/file-types/pptx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nimal">
  <a:themeElements>
    <a:clrScheme name="Minimal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046EFF"/>
      </a:accent1>
      <a:accent2>
        <a:srgbClr val="F59E0B"/>
      </a:accent2>
      <a:accent3>
        <a:srgbClr val="10B981"/>
      </a:accent3>
      <a:accent4>
        <a:srgbClr val="EF4444"/>
      </a:accent4>
      <a:accent5>
        <a:srgbClr val="8B5CF6"/>
      </a:accent5>
      <a:accent6>
        <a:srgbClr val="6B7280"/>
      </a:accent6>
      <a:hlink>
        <a:srgbClr val="046EFF"/>
      </a:hlink>
      <a:folHlink>
        <a:srgbClr val="7C3AED"/>
      </a:folHlink>
    </a:clrScheme>
    <a:fontScheme name="Minimal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Minimal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9525">
          <a:solidFill>
            <a:schemeClr val="phClr"/>
          </a:solidFill>
        </a:ln>
        <a:ln w="9525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