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deck uses the Standard 4:3 slide size, 10 x 7.5 inches.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PowerPoint's default for new decks is 16:9 widescreen, 13.333 x 7.5 inches.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Sample 4:3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Free sample from 99helpers.com/file-types/pptx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Standard, not widescreen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t>Slide size 10 × 7.5 inches (25.4 × 19.05 cm)</a:t>
            </a:r>
          </a:p>
          <a:p>
            <a:pPr/>
            <a:r>
              <a:t>Shown on a 16:9 screen, it gets black bars left and right</a:t>
            </a:r>
          </a:p>
          <a:p>
            <a:pPr/>
            <a:r>
              <a:t>Changing the size later asks whether to scale the content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7589520" y="6309360"/>
            <a:ext cx="1280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GB" sz="1200"/>
              <a:t>2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python-pptx</Application>
  <PresentationFormat>On-screen Show (4:3)</PresentationFormat>
  <Slides>2</Slides>
  <Notes>2</Notes>
  <HiddenSlides>0</HiddenSlides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4:3 presentation</dc:title>
  <dc:subject>Standard 4:3 slide size</dc:subject>
  <dc:creator>99helpers</dc:creator>
  <cp:keywords>sample, pptx, test file, 99helpers</cp:keywords>
  <dc:description>Free sample from 99helpers.com/file-types/pptx</dc:description>
  <cp:lastModifiedBy>99helpers</cp:lastModifiedBy>
  <cp:revision>1</cp:revision>
  <dcterms:created xsi:type="dcterms:W3CDTF">2026-10-27T12:00:00Z</dcterms:created>
  <dcterms:modified xsi:type="dcterms:W3CDTF">2026-10-27T12:00:00Z</dcterms:modified>
  <cp:category>Sample files</cp:category>
</cp:coreProperties>
</file>