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Padded to exactly 1,048,576 bytes with whitespace in docProps/app.xml.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Padded to exactly 1,048,576 bytes with whitespace in docProps/app.xml.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Padded to exactly 1,048,576 bytes with whitespace in docProps/app.xml.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python-pptx</Application>
  <PresentationFormat>Widescreen</PresentationFormat>
  <Slides>3</Slides>
  <Notes>3</Notes>
  <HiddenSlides>0</HiddenSlides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PPTX, exactly 1 MiB</dc:title>
  <dc:subject>Three full-slide pictures, padded to 1,048,576 bytes</dc:subject>
  <dc:creator>99helpers</dc:creator>
  <cp:keywords>sample, pptx, test file, 99helpers</cp:keywords>
  <dc:description>Free sample from 99helpers.com/file-types/pptx</dc:description>
  <cp:lastModifiedBy>99helpers</cp:lastModifiedBy>
  <cp:revision>1</cp:revision>
  <dcterms:created xsi:type="dcterms:W3CDTF">2026-10-27T12:00:00Z</dcterms:created>
  <dcterms:modified xsi:type="dcterms:W3CDTF">2026-10-27T12:00:00Z</dcterms:modified>
  <cp:category>Sample files</cp:category>
</cp:coreProperties>
</file>