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This deck is a .pptm package without a VBA project. There is nothing to enable.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Macro-enabled means the file is allowed to contain macros, not that it does.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The content types are listed in [Content_Types].xml at the root of the package. PowerPoint expects the extension to agree with the type of the main part.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None of these methods runs any code.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The link's address is in ppt/slides/_rels/slide5.xml.rels, marked as external.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99helpers.com/file-types/pptm" TargetMode="External"/><Relationship Id="rId3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Sample macro-enabled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Free sample from 99helpers.com/file-types/pptm · contains no macros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This file contains no macros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It is a .pptm package, PowerPoint's macro-enabled presentation format</a:t>
            </a:r>
          </a:p>
          <a:p>
            <a:pPr/>
            <a:r>
              <a:t>It has no VBA project: there is no ppt/vbaProject.bin inside</a:t>
            </a:r>
          </a:p>
          <a:p>
            <a:pPr lvl="1"/>
            <a:r>
              <a:t>No code can run, so there is nothing to enable</a:t>
            </a:r>
          </a:p>
          <a:p>
            <a:pPr/>
            <a:r>
              <a:t>PowerPoint may still show a security bar, because the file type allows macros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2</a:t>
            </a:fld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One line makes it a .pptm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48640" y="1645920"/>
          <a:ext cx="1109472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9448800"/>
              </a:tblGrid>
              <a:tr h="585216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Extension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Content type of ppt/presentation.xml</a:t>
                      </a:r>
                    </a:p>
                  </a:txBody>
                  <a:tcPr/>
                </a:tc>
              </a:tr>
              <a:tr h="585216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.pptx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application/vnd.openxmlformats-officedocument.presentationml.presentation.main+xml</a:t>
                      </a:r>
                    </a:p>
                  </a:txBody>
                  <a:tcPr/>
                </a:tc>
              </a:tr>
              <a:tr h="585216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.pptm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application/vnd.ms-powerpoint.presentation.macroEnabled.main+xml</a:t>
                      </a:r>
                    </a:p>
                  </a:txBody>
                  <a:tcPr/>
                </a:tc>
              </a:tr>
              <a:tr h="585216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.ppsm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application/vnd.ms-powerpoint.slideshow.macroEnabled.main+xml</a:t>
                      </a:r>
                    </a:p>
                  </a:txBody>
                  <a:tcPr/>
                </a:tc>
              </a:tr>
              <a:tr h="585216"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.potm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600"/>
                      </a:pPr>
                      <a:r>
                        <a:t>application/vnd.ms-powerpoint.template.macroEnabled.main+xml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3</a:t>
            </a:fld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Checking a presentation for macros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List the parts: unzip -l sample-presentation.pptm</a:t>
            </a:r>
          </a:p>
          <a:p>
            <a:pPr lvl="1"/>
            <a:r>
              <a:t>A VBA project shows up as ppt/vbaProject.bin</a:t>
            </a:r>
          </a:p>
          <a:p>
            <a:pPr/>
            <a:r>
              <a:t>Run olevba from oletools: olevba sample-presentation.pptm</a:t>
            </a:r>
          </a:p>
          <a:p>
            <a:pPr lvl="1"/>
            <a:r>
              <a:t>For this file it reports: No VBA or XLM macros found.</a:t>
            </a:r>
          </a:p>
          <a:p>
            <a:pPr/>
            <a:r>
              <a:t>Or open it with macros disabled and press Alt+F11 for the VBA editor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4</a:t>
            </a:fld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About this sample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>
                <a:hlinkClick r:id="rId2"/>
              </a:rPr>
              <a:t>99helpers.com/file-types/pptm</a:t>
            </a:r>
          </a:p>
          <a:p>
            <a:r>
              <a:t>Free to use for testing, teaching and demos.</a:t>
            </a:r>
          </a:p>
          <a:p>
            <a:r>
              <a:t>Made with python-pptx, then given the macro-enabled content type.</a:t>
            </a:r>
          </a:p>
        </p:txBody>
      </p:sp>
      <p:sp>
        <p:nvSpPr>
          <p:cNvPr id="4" name="Slide number"/>
          <p:cNvSpPr txBox="1"/>
          <p:nvPr/>
        </p:nvSpPr>
        <p:spPr>
          <a:xfrm>
            <a:off x="10637520" y="6309360"/>
            <a:ext cx="128016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/>
            <a:fld id="{B6F15528-21DE-4FAA-801E-634DDDAF4B2B}" type="slidenum">
              <a:rPr lang="en-GB" sz="1200"/>
              <a:t>5</a:t>
            </a:fld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python-pptx</Application>
  <PresentationFormat>Widescreen</PresentationFormat>
  <Slides>5</Slides>
  <Notes>5</Notes>
  <HiddenSlides>0</HiddenSlides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Sample macro-enabled presentation</dc:title>
  <dc:subject>Sample PPTM file (macro-enabled presentation without macros)</dc:subject>
  <dc:creator>99helpers</dc:creator>
  <cp:keywords>sample, pptm, macro-enabled, no macros, test file, 99helpers</cp:keywords>
  <dc:description>Free sample from 99helpers.com/file-types/pptm. Contains no macros.</dc:description>
  <cp:lastModifiedBy>99helpers</cp:lastModifiedBy>
  <cp:revision>1</cp:revision>
  <dcterms:created xsi:type="dcterms:W3CDTF">2026-10-27T12:00:00Z</dcterms:created>
  <dcterms:modified xsi:type="dcterms:W3CDTF">2026-10-27T12:00:00Z</dcterms:modified>
  <cp:category>Sample files</cp:category>
</cp:coreProperties>
</file>