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1 of 4. Speaker notes are on every slide; they show in Presenter View, not on the projected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2 of 4. Bullet levels, fonts and sizes come from the slide master's body style.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3 of 4. A 1280 x 720 PNG drawn with Pillow, with alt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4 of 4. All names and numbers are made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Sample PPSX file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Free sample from 99helpers.com/file-types/ppsx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in this deck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Four 16:9 slides on the default layouts</a:t>
            </a:r>
          </a:p>
          <a:p>
            <a:pPr lvl="1"/>
            <a:r>
              <a:t>Title, bullets, a picture and a table</a:t>
            </a:r>
          </a:p>
          <a:p>
            <a:pPr/>
            <a:r>
              <a:t>Speaker notes on every slide</a:t>
            </a:r>
          </a:p>
          <a:p>
            <a:pPr/>
            <a:r>
              <a:t>A slide number on slides 2 to 4</a:t>
            </a:r>
          </a:p>
          <a:p>
            <a:pPr/>
            <a:r>
              <a:t>Document properties: title, author, subject, keywords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0637520" y="630936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GB" sz="1200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picture</a:t>
            </a:r>
          </a:p>
        </p:txBody>
      </p:sp>
      <p:pic>
        <p:nvPicPr>
          <p:cNvPr id="3" name="Illustration" descr="A projector screen showing four coloured ba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" y="1463040"/>
            <a:ext cx="7802880" cy="4389120"/>
          </a:xfrm>
          <a:prstGeom prst="rect">
            <a:avLst/>
          </a:prstGeom>
        </p:spPr>
      </p:pic>
      <p:sp>
        <p:nvSpPr>
          <p:cNvPr id="4" name="Slide number"/>
          <p:cNvSpPr txBox="1"/>
          <p:nvPr/>
        </p:nvSpPr>
        <p:spPr>
          <a:xfrm>
            <a:off x="10637520" y="630936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GB" sz="1200"/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table (fictional data)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97280" y="1737360"/>
          <a:ext cx="999744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360"/>
                <a:gridCol w="2499360"/>
                <a:gridCol w="2499360"/>
                <a:gridCol w="2499360"/>
              </a:tblGrid>
              <a:tr h="731520">
                <a:tc>
                  <a:txBody>
                    <a:bodyPr/>
                    <a:lstStyle/>
                    <a:p>
                      <a:pPr>
                        <a:defRPr sz="2200"/>
                      </a:pPr>
                      <a:r>
                        <a:t>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Q3</a:t>
                      </a: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2200"/>
                      </a:pPr>
                      <a:r>
                        <a:t>Alpha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19</a:t>
                      </a: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2200"/>
                      </a:pPr>
                      <a:r>
                        <a:t>Beta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14</a:t>
                      </a: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2200"/>
                      </a:pPr>
                      <a:r>
                        <a:t>Gamma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2200"/>
                      </a:pPr>
                      <a:r>
                        <a:t>21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"/>
          <p:cNvSpPr txBox="1"/>
          <p:nvPr/>
        </p:nvSpPr>
        <p:spPr>
          <a:xfrm>
            <a:off x="10637520" y="630936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GB" sz="1200"/>
              <a:t>4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python-pptx</Application>
  <PresentationFormat>Widescreen</PresentationFormat>
  <Slides>4</Slides>
  <Notes>4</Notes>
  <HiddenSlides>0</HiddenSlides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PPSX file</dc:title>
  <dc:subject>A four-slide PowerPoint slide show</dc:subject>
  <dc:creator>99helpers</dc:creator>
  <cp:keywords>sample, ppsx, test file, 99helpers</cp:keywords>
  <dc:description>Free sample from 99helpers.com/file-types/ppsx</dc:description>
  <cp:lastModifiedBy>99helpers</cp:lastModifiedBy>
  <cp:revision>1</cp:revision>
  <dcterms:created xsi:type="dcterms:W3CDTF">2026-10-27T12:00:00Z</dcterms:created>
  <dcterms:modified xsi:type="dcterms:W3CDTF">2026-10-27T12:00:00Z</dcterms:modified>
  <cp:category>Sample files</cp:category>
</cp:coreProperties>
</file>