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Slide 1 of 4. Speaker notes are on every slide; they show in Presenter View, not on the projected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Slide 2 of 4. Bullet levels, fonts and sizes come from the slide master's body style.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Slide 3 of 4. A 1280 x 720 PNG drawn with Pillow, with alt text.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Slide 4 of 4. All names and numbers are made up.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90" name="Top band"/>
          <p:cNvSpPr/>
          <p:nvPr userDrawn="1"/>
        </p:nvSpPr>
        <p:spPr>
          <a:xfrm>
            <a:off x="0" y="0"/>
            <a:ext cx="12192000" cy="2743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274320" anchor="ctr"/>
          <a:lstStyle/>
          <a:p>
            <a:r>
              <a:rPr lang="en-GB" sz="1000">
                <a:solidFill>
                  <a:schemeClr val="bg1"/>
                </a:solidFill>
              </a:rPr>
              <a:t>Sample POTX template · 99helpers.com/file-types/potx</a:t>
            </a:r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Sample POTX file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Free sample from 99helpers.com/file-types/potx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in this deck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Four 16:9 slides on the default layouts</a:t>
            </a:r>
          </a:p>
          <a:p>
            <a:pPr lvl="1"/>
            <a:r>
              <a:t>Title, bullets, a picture and a table</a:t>
            </a:r>
          </a:p>
          <a:p>
            <a:pPr/>
            <a:r>
              <a:t>Speaker notes on every slide</a:t>
            </a:r>
          </a:p>
          <a:p>
            <a:pPr/>
            <a:r>
              <a:t>A slide number on slides 2 to 4</a:t>
            </a:r>
          </a:p>
          <a:p>
            <a:pPr/>
            <a:r>
              <a:t>Document properties: title, author, subject, keywords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2</a:t>
            </a:fld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 picture</a:t>
            </a:r>
          </a:p>
        </p:txBody>
      </p:sp>
      <p:pic>
        <p:nvPicPr>
          <p:cNvPr id="3" name="Illustration" descr="A projector screen showing four coloured bar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4560" y="1463040"/>
            <a:ext cx="7802880" cy="4389120"/>
          </a:xfrm>
          <a:prstGeom prst="rect">
            <a:avLst/>
          </a:prstGeom>
        </p:spPr>
      </p:pic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3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 table (fictional data)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97280" y="1737360"/>
          <a:ext cx="999744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9360"/>
                <a:gridCol w="2499360"/>
                <a:gridCol w="2499360"/>
                <a:gridCol w="2499360"/>
              </a:tblGrid>
              <a:tr h="731520">
                <a:tc>
                  <a:txBody>
                    <a:bodyPr/>
                    <a:lstStyle/>
                    <a:p>
                      <a:pPr>
                        <a:defRPr sz="2200"/>
                      </a:pPr>
                      <a:r>
                        <a:t>Team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Q1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Q2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Q3</a:t>
                      </a:r>
                    </a:p>
                  </a:txBody>
                  <a:tcPr/>
                </a:tc>
              </a:tr>
              <a:tr h="731520">
                <a:tc>
                  <a:txBody>
                    <a:bodyPr/>
                    <a:lstStyle/>
                    <a:p>
                      <a:pPr>
                        <a:defRPr sz="2200"/>
                      </a:pPr>
                      <a:r>
                        <a:t>Alpha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19</a:t>
                      </a:r>
                    </a:p>
                  </a:txBody>
                  <a:tcPr/>
                </a:tc>
              </a:tr>
              <a:tr h="731520">
                <a:tc>
                  <a:txBody>
                    <a:bodyPr/>
                    <a:lstStyle/>
                    <a:p>
                      <a:pPr>
                        <a:defRPr sz="2200"/>
                      </a:pPr>
                      <a:r>
                        <a:t>Beta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14</a:t>
                      </a:r>
                    </a:p>
                  </a:txBody>
                  <a:tcPr/>
                </a:tc>
              </a:tr>
              <a:tr h="731520">
                <a:tc>
                  <a:txBody>
                    <a:bodyPr/>
                    <a:lstStyle/>
                    <a:p>
                      <a:pPr>
                        <a:defRPr sz="2200"/>
                      </a:pPr>
                      <a:r>
                        <a:t>Gamma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defRPr sz="2200"/>
                      </a:pPr>
                      <a:r>
                        <a:t>21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4</a:t>
            </a:fld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99helpers Sample">
  <a:themeElements>
    <a:clrScheme name="99helpers Sample">
      <a:dk1>
        <a:sysClr val="windowText" lastClr="000000"/>
      </a:dk1>
      <a:lt1>
        <a:sysClr val="window" lastClr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python-pptx</Application>
  <PresentationFormat>Widescreen</PresentationFormat>
  <Slides>4</Slides>
  <Notes>4</Notes>
  <HiddenSlides>0</HiddenSlides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POTX file</dc:title>
  <dc:subject>A four-slide PowerPoint template</dc:subject>
  <dc:creator>99helpers</dc:creator>
  <cp:keywords>sample, potx, test file, 99helpers</cp:keywords>
  <dc:description>Free sample from 99helpers.com/file-types/potx</dc:description>
  <cp:lastModifiedBy>99helpers</cp:lastModifiedBy>
  <cp:revision>1</cp:revision>
  <dcterms:created xsi:type="dcterms:W3CDTF">2026-10-27T12:00:00Z</dcterms:created>
  <dcterms:modified xsi:type="dcterms:W3CDTF">2026-10-27T12:00:00Z</dcterms:modified>
  <cp:category>Sample files</cp:category>
</cp:coreProperties>
</file>