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1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_rels/presentation.xml.rels" ContentType="application/vnd.openxmlformats-package.relationships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media/image1.png" ContentType="image/png"/>
  <Override PartName="/ppt/slides/slide1.xml" ContentType="application/vnd.openxmlformats-officedocument.presentationml.slide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Slides/_rels/notesSlide4.xml.rels" ContentType="application/vnd.openxmlformats-package.relationships+xml"/>
  <Override PartName="/ppt/notesSlides/_rels/notesSlide3.xml.rels" ContentType="application/vnd.openxmlformats-package.relationships+xml"/>
  <Override PartName="/ppt/notesSlides/_rels/notesSlide2.xml.rels" ContentType="application/vnd.openxmlformats-package.relationships+xml"/>
  <Override PartName="/ppt/notesSlides/_rels/notesSlide1.xml.rels" ContentType="application/vnd.openxmlformats-package.relationshi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notesMasterIdLst>
    <p:notesMasterId r:id="rId13"/>
  </p:notesMasterIdLst>
  <p:sldIdLst>
    <p:sldId id="256" r:id="rId14"/>
    <p:sldId id="257" r:id="rId15"/>
    <p:sldId id="258" r:id="rId16"/>
    <p:sldId id="259" r:id="rId17"/>
  </p:sldIdLst>
  <p:sldSz cx="12192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notesMaster" Target="notesMasters/notesMaster1.xml"/><Relationship Id="rId14" Type="http://schemas.openxmlformats.org/officeDocument/2006/relationships/slide" Target="slides/slide1.xml"/><Relationship Id="rId15" Type="http://schemas.openxmlformats.org/officeDocument/2006/relationships/slide" Target="slides/slide2.xml"/><Relationship Id="rId16" Type="http://schemas.openxmlformats.org/officeDocument/2006/relationships/slide" Target="slides/slide3.xml"/><Relationship Id="rId17" Type="http://schemas.openxmlformats.org/officeDocument/2006/relationships/slide" Target="slides/slide4.xml"/><Relationship Id="rId18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1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Click to move the slide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Click to edit the notes format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&lt;header&gt;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dt" idx="34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 type="ftr" idx="35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 type="sldNum" idx="36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BAB82ECA-B8C4-4F2B-8537-7C06C42B0908}" type="slidenum"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0">
              <a:lnSpc>
                <a:spcPct val="100000"/>
              </a:lnSpc>
              <a:buNone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Slide 1 of 4. Speaker notes are on every slide; they show in Presenter View, not on the projected slide.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sldNum" idx="37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en-US" sz="12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ED4F508E-63C5-4354-A75E-E2CF05FEF217}" type="slidenum"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0">
              <a:lnSpc>
                <a:spcPct val="100000"/>
              </a:lnSpc>
              <a:buNone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Slide 2 of 4. Bullet levels, fonts and sizes come from the slide master's body style.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sldNum" idx="38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en-US" sz="12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936E14C-C0BF-4428-B0E7-CB84E5D7B7CC}" type="slidenum"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0">
              <a:lnSpc>
                <a:spcPct val="100000"/>
              </a:lnSpc>
              <a:buNone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Slide 3 of 4. A 1280 x 720 PNG drawn with Pillow, with alt text.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sldNum" idx="39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en-US" sz="12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92EFA1CA-CA1F-43DE-AC73-7BF36D417BF7}" type="slidenum"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0">
              <a:lnSpc>
                <a:spcPct val="100000"/>
              </a:lnSpc>
              <a:buNone/>
            </a:pPr>
            <a:r>
              <a:rPr b="0" lang="en-US" sz="2000" spc="-1" strike="noStrike">
                <a:solidFill>
                  <a:srgbClr val="000000"/>
                </a:solidFill>
                <a:latin typeface="Arial"/>
              </a:rPr>
              <a:t>Slide 4 of 4. All names and numbers are made up.</a:t>
            </a:r>
            <a:endParaRPr b="0" lang="en-US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sldNum" idx="40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>
              <a:lnSpc>
                <a:spcPct val="100000"/>
              </a:lnSpc>
              <a:buNone/>
              <a:defRPr b="0" lang="en-US" sz="12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B388366A-5641-479C-B7CA-F405989244D9}" type="slidenum">
              <a:rPr b="0" lang="en-US" sz="12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6D09789-63A4-4E0C-BC42-4D6E9595CD5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2178DB7-7BEB-45B4-9BD2-1EF7723D480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C00A3541-1446-40FB-A479-7ADD2CE8269D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C81515DC-048B-4364-9DEC-C98A290C5A2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DCD756CC-DCCD-4801-AE00-8A6B7C2F892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ECE48828-D95E-4C32-A98F-3FB435515E0A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0EF8B42B-92DF-496B-BF87-B8A0C6ED34C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56614BCF-7B34-4E99-AAC9-B589AFF512C8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BA5E7A7B-46D9-45A0-8863-7B24D9E0917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3D671B96-CB87-45D7-86DD-51CE4935E5B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1A63FE46-6EA2-4B39-BAD7-E6B0CC609CE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dt" idx="1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ftr" idx="2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sldNum" idx="3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7BDF257-8CAF-4FBD-A260-6436F2D5B71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0200"/>
            <a:ext cx="109724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dt" idx="4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" name="PlaceHolder 4"/>
          <p:cNvSpPr>
            <a:spLocks noGrp="1"/>
          </p:cNvSpPr>
          <p:nvPr>
            <p:ph type="ftr" idx="5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" name="PlaceHolder 5"/>
          <p:cNvSpPr>
            <a:spLocks noGrp="1"/>
          </p:cNvSpPr>
          <p:nvPr>
            <p:ph type="sldNum" idx="6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5CB8AA6F-D2E0-4D93-B4C8-47BEF88651B2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8839080" y="274680"/>
            <a:ext cx="27428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274680"/>
            <a:ext cx="802620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dt" idx="7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ftr" idx="8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5"/>
          <p:cNvSpPr>
            <a:spLocks noGrp="1"/>
          </p:cNvSpPr>
          <p:nvPr>
            <p:ph type="sldNum" idx="9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F675365-BAF2-4A13-A9AE-7AEEC4A81B33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609480" y="1600200"/>
            <a:ext cx="109724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dt" idx="10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ftr" idx="11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5" name="PlaceHolder 5"/>
          <p:cNvSpPr>
            <a:spLocks noGrp="1"/>
          </p:cNvSpPr>
          <p:nvPr>
            <p:ph type="sldNum" idx="12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DD2E191-035B-448F-9ADD-C216C8DCA78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963000" y="4406760"/>
            <a:ext cx="1036296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963000" y="2906640"/>
            <a:ext cx="1036296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dt" idx="13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ftr" idx="14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sldNum" idx="15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A5710201-9B28-44F4-959C-6A6C29DA7777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609480" y="1600200"/>
            <a:ext cx="53845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6197760" y="1600200"/>
            <a:ext cx="53845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dt" idx="16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ftr" idx="17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sldNum" idx="18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BD8836E-E99A-4A8B-9B61-7F487708509A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9480" y="1535040"/>
            <a:ext cx="538668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609480" y="2174760"/>
            <a:ext cx="538668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6193440" y="1535040"/>
            <a:ext cx="538884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body"/>
          </p:nvPr>
        </p:nvSpPr>
        <p:spPr>
          <a:xfrm>
            <a:off x="6193440" y="2174760"/>
            <a:ext cx="538884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dt" idx="19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ftr" idx="20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8"/>
          <p:cNvSpPr>
            <a:spLocks noGrp="1"/>
          </p:cNvSpPr>
          <p:nvPr>
            <p:ph type="sldNum" idx="21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89DF19A6-896B-49ED-A54A-7724601796E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dt" idx="22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ftr" idx="23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sldNum" idx="24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C0EA1BE-B748-4035-A518-693F51731AB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1" name="PlaceHolder 1"/>
          <p:cNvSpPr>
            <a:spLocks noGrp="1"/>
          </p:cNvSpPr>
          <p:nvPr>
            <p:ph type="dt" idx="25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ftr" idx="26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sldNum" idx="27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EFCD900-E03E-4CE5-B1C5-C6AD73B8FA3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09480" y="272880"/>
            <a:ext cx="401076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766760" y="272880"/>
            <a:ext cx="681516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09480" y="1434960"/>
            <a:ext cx="401076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dt" idx="28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9" name="PlaceHolder 5"/>
          <p:cNvSpPr>
            <a:spLocks noGrp="1"/>
          </p:cNvSpPr>
          <p:nvPr>
            <p:ph type="ftr" idx="29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0" name="PlaceHolder 6"/>
          <p:cNvSpPr>
            <a:spLocks noGrp="1"/>
          </p:cNvSpPr>
          <p:nvPr>
            <p:ph type="sldNum" idx="30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9E5C8EE-0FB3-4754-887B-6A6F9B75FA4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op band"/>
          <p:cNvSpPr/>
          <p:nvPr/>
        </p:nvSpPr>
        <p:spPr>
          <a:xfrm>
            <a:off x="0" y="0"/>
            <a:ext cx="12191760" cy="273960"/>
          </a:xfrm>
          <a:prstGeom prst="rect">
            <a:avLst/>
          </a:prstGeom>
          <a:solidFill>
            <a:schemeClr val="accent1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274320" rIns="90000" tIns="45000" bIns="45000" anchor="ctr">
            <a:noAutofit/>
          </a:bodyPr>
          <a:p>
            <a:pPr defTabSz="457200">
              <a:lnSpc>
                <a:spcPct val="100000"/>
              </a:lnSpc>
            </a:pPr>
            <a:r>
              <a:rPr b="0" lang="en-GB" sz="1000" spc="-1" strike="noStrike">
                <a:solidFill>
                  <a:schemeClr val="lt1"/>
                </a:solidFill>
                <a:latin typeface="Calibri"/>
              </a:rPr>
              <a:t>Sample POTX template · 99helpers.com/file-types/potx</a:t>
            </a:r>
            <a:endParaRPr b="0" lang="en-US" sz="1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2389680" y="4800600"/>
            <a:ext cx="73148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2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2389680" y="612720"/>
            <a:ext cx="73148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2389680" y="5367240"/>
            <a:ext cx="73148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dt" idx="31"/>
          </p:nvPr>
        </p:nvSpPr>
        <p:spPr>
          <a:xfrm>
            <a:off x="60948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ftr" idx="32"/>
          </p:nvPr>
        </p:nvSpPr>
        <p:spPr>
          <a:xfrm>
            <a:off x="4165560" y="6356520"/>
            <a:ext cx="386028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7" name="PlaceHolder 6"/>
          <p:cNvSpPr>
            <a:spLocks noGrp="1"/>
          </p:cNvSpPr>
          <p:nvPr>
            <p:ph type="sldNum" idx="33"/>
          </p:nvPr>
        </p:nvSpPr>
        <p:spPr>
          <a:xfrm>
            <a:off x="8737560" y="6356520"/>
            <a:ext cx="2844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D03E0FDE-4B7B-4FBD-AD96-F0A0C9CD476B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914400" y="2130480"/>
            <a:ext cx="1036296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Sample POTX file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1828800" y="3886200"/>
            <a:ext cx="8534160" cy="1752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algn="ctr" defTabSz="457200">
              <a:lnSpc>
                <a:spcPct val="100000"/>
              </a:lnSpc>
              <a:spcBef>
                <a:spcPts val="641"/>
              </a:spcBef>
              <a:buNone/>
              <a:tabLst>
                <a:tab algn="l" pos="0"/>
              </a:tabLst>
            </a:pPr>
            <a:r>
              <a:rPr b="0" lang="en-US" sz="3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Free sample from 99helpers.com/file-types/potx</a:t>
            </a: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What is in this deck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09480" y="1600200"/>
            <a:ext cx="109724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 16:9 slides on the default layouts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Title, bullets, a picture and a table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Speaker notes on every slide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 slide number on slides 2 to 4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Document properties: title, author, subject, keywords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8" name="Slide number"/>
          <p:cNvSpPr/>
          <p:nvPr/>
        </p:nvSpPr>
        <p:spPr>
          <a:xfrm>
            <a:off x="10866240" y="6309360"/>
            <a:ext cx="822600" cy="27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r" defTabSz="457200">
              <a:lnSpc>
                <a:spcPct val="100000"/>
              </a:lnSpc>
            </a:pPr>
            <a:fld id="{FD810DA8-BB9C-45A2-A2E5-0FBB93F732B0}" type="slidenum">
              <a:rPr b="0" lang="en-GB" sz="1200" spc="-1" strike="noStrike">
                <a:solidFill>
                  <a:schemeClr val="dk1"/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A picture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pic>
        <p:nvPicPr>
          <p:cNvPr id="90" name="Illustration" descr="A projector screen showing four coloured bars"/>
          <p:cNvPicPr/>
          <p:nvPr/>
        </p:nvPicPr>
        <p:blipFill>
          <a:blip r:embed="rId1"/>
          <a:stretch/>
        </p:blipFill>
        <p:spPr>
          <a:xfrm>
            <a:off x="2194560" y="1463040"/>
            <a:ext cx="7802640" cy="4388760"/>
          </a:xfrm>
          <a:prstGeom prst="rect">
            <a:avLst/>
          </a:prstGeom>
          <a:ln w="0">
            <a:noFill/>
          </a:ln>
        </p:spPr>
      </p:pic>
      <p:sp>
        <p:nvSpPr>
          <p:cNvPr id="91" name="Slide number"/>
          <p:cNvSpPr/>
          <p:nvPr/>
        </p:nvSpPr>
        <p:spPr>
          <a:xfrm>
            <a:off x="10866240" y="6309360"/>
            <a:ext cx="822600" cy="27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r" defTabSz="457200">
              <a:lnSpc>
                <a:spcPct val="100000"/>
              </a:lnSpc>
            </a:pPr>
            <a:fld id="{929754F9-1439-4CA1-BB69-8D6EC0E7DF77}" type="slidenum">
              <a:rPr b="0" lang="en-GB" sz="1200" spc="-1" strike="noStrike">
                <a:solidFill>
                  <a:schemeClr val="dk1"/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4680"/>
            <a:ext cx="109724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2"/>
                </a:solidFill>
                <a:latin typeface="Calibri"/>
              </a:rPr>
              <a:t>A table (fictional data)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graphicFrame>
        <p:nvGraphicFramePr>
          <p:cNvPr id="93" name="Table 2"/>
          <p:cNvGraphicFramePr/>
          <p:nvPr/>
        </p:nvGraphicFramePr>
        <p:xfrm>
          <a:off x="1097280" y="1737360"/>
          <a:ext cx="9997200" cy="2926080"/>
        </p:xfrm>
        <a:graphic>
          <a:graphicData uri="http://schemas.openxmlformats.org/drawingml/2006/table">
            <a:tbl>
              <a:tblPr/>
              <a:tblGrid>
                <a:gridCol w="2499120"/>
                <a:gridCol w="2499120"/>
                <a:gridCol w="2499120"/>
                <a:gridCol w="2499120"/>
              </a:tblGrid>
              <a:tr h="731520">
                <a:tc>
                  <a:txBody>
                    <a:bodyPr anchor="t">
                      <a:noAutofit/>
                    </a:bodyPr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Team</a:t>
                      </a:r>
                      <a:endParaRPr b="0" lang="en-US" sz="2200" spc="-1" strike="noStrike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046e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Q1</a:t>
                      </a:r>
                      <a:endParaRPr b="0" lang="en-US" sz="2200" spc="-1" strike="noStrike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046e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Q2</a:t>
                      </a:r>
                      <a:endParaRPr b="0" lang="en-US" sz="2200" spc="-1" strike="noStrike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046e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Q3</a:t>
                      </a:r>
                      <a:endParaRPr b="0" lang="en-US" sz="2200" spc="-1" strike="noStrike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046eff"/>
                    </a:solidFill>
                  </a:tcPr>
                </a:tc>
              </a:tr>
              <a:tr h="731520">
                <a:tc>
                  <a:txBody>
                    <a:bodyPr anchor="t">
                      <a:noAutofit/>
                    </a:bodyPr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Alpha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</a:tr>
              <a:tr h="731520">
                <a:tc>
                  <a:txBody>
                    <a:bodyPr anchor="t">
                      <a:noAutofit/>
                    </a:bodyPr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Beta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e7eb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e7eb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e7eb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e7ebff"/>
                    </a:solidFill>
                  </a:tcPr>
                </a:tc>
              </a:tr>
              <a:tr h="731520">
                <a:tc>
                  <a:txBody>
                    <a:bodyPr anchor="t">
                      <a:noAutofit/>
                    </a:bodyPr>
                    <a:p>
                      <a:pPr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Gamma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r" defTabSz="457200">
                        <a:lnSpc>
                          <a:spcPct val="100000"/>
                        </a:lnSpc>
                      </a:pPr>
                      <a:r>
                        <a:rPr b="0" lang="en-US" sz="2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  <a:endParaRPr b="0" lang="en-US" sz="22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rgbClr val="ccd4ff"/>
                    </a:solidFill>
                  </a:tcPr>
                </a:tc>
              </a:tr>
            </a:tbl>
          </a:graphicData>
        </a:graphic>
      </p:graphicFrame>
      <p:sp>
        <p:nvSpPr>
          <p:cNvPr id="94" name="Slide number"/>
          <p:cNvSpPr/>
          <p:nvPr/>
        </p:nvSpPr>
        <p:spPr>
          <a:xfrm>
            <a:off x="10866240" y="6309360"/>
            <a:ext cx="822600" cy="27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r" defTabSz="457200">
              <a:lnSpc>
                <a:spcPct val="100000"/>
              </a:lnSpc>
            </a:pPr>
            <a:fld id="{156800DD-1603-4462-AAE9-77C6075EF85A}" type="slidenum">
              <a:rPr b="0" lang="en-GB" sz="1200" spc="-1" strike="noStrike">
                <a:solidFill>
                  <a:schemeClr val="dk1"/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99helpers Sample">
  <a:themeElements>
    <a:clrScheme name="99helpers Sample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8b5cf6"/>
      </a:accent4>
      <a:accent5>
        <a:srgbClr val="ef4444"/>
      </a:accent5>
      <a:accent6>
        <a:srgbClr val="6b7280"/>
      </a:accent6>
      <a:hlink>
        <a:srgbClr val="046eff"/>
      </a:hlink>
      <a:folHlink>
        <a:srgbClr val="7c3aed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LibreOffice/24.2.7.2$Linux_X86_64 LibreOffice_project/420$Build-2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>Sample files</cp:category>
  <dcterms:created xsi:type="dcterms:W3CDTF">2026-10-27T12:00:00Z</dcterms:created>
  <dc:creator>99helpers</dc:creator>
  <dc:description>Free sample from 99helpers.com/file-types/potx</dc:description>
  <cp:keywords>sample potx test file 99helpers</cp:keywords>
  <dc:language>en-US</dc:language>
  <cp:lastModifiedBy>99helpers</cp:lastModifiedBy>
  <dcterms:modified xsi:type="dcterms:W3CDTF">2026-10-27T12:00:00Z</dcterms:modified>
  <cp:revision>1</cp:revision>
  <dc:subject>A four-slide PowerPoint template</dc:subject>
  <dc:title>Sample POTX file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r8>4</vt:r8>
  </property>
  <property fmtid="{D5CDD505-2E9C-101B-9397-08002B2CF9AE}" pid="3" name="PresentationFormat">
    <vt:lpwstr>Widescreen</vt:lpwstr>
  </property>
  <property fmtid="{D5CDD505-2E9C-101B-9397-08002B2CF9AE}" pid="4" name="Slides">
    <vt:r8>4</vt:r8>
  </property>
</Properties>
</file>