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90" name="Top band"/>
          <p:cNvSpPr/>
          <p:nvPr userDrawn="1"/>
        </p:nvSpPr>
        <p:spPr>
          <a:xfrm>
            <a:off x="0" y="0"/>
            <a:ext cx="12192000" cy="2743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274320" anchor="ctr"/>
          <a:lstStyle/>
          <a:p>
            <a:r>
              <a:rPr lang="en-GB" sz="1000">
                <a:solidFill>
                  <a:schemeClr val="bg1"/>
                </a:solidFill>
              </a:rPr>
              <a:t>Sample POTX template · 99helpers.com/file-types/potx</a:t>
            </a:r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99helpers Sample">
  <a:themeElements>
    <a:clrScheme name="99helpers Sample">
      <a:dk1>
        <a:sysClr val="windowText" lastClr="000000"/>
      </a:dk1>
      <a:lt1>
        <a:sysClr val="window" lastClr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python-pptx</Application>
  <PresentationFormat>Widescreen</PresentationFormat>
  <Slides>0</Slides>
  <Notes>0</Notes>
  <HiddenSlides>0</HiddenSlides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Blank POTX template</dc:title>
  <dc:subject>Theme, master and layouts, no slides</dc:subject>
  <dc:creator>99helpers</dc:creator>
  <cp:keywords>sample, potx, test file, 99helpers</cp:keywords>
  <dc:description>Free sample from 99helpers.com/file-types/potx</dc:description>
  <cp:lastModifiedBy>99helpers</cp:lastModifiedBy>
  <cp:revision>1</cp:revision>
  <dcterms:created xsi:type="dcterms:W3CDTF">2026-10-27T12:00:00Z</dcterms:created>
  <dcterms:modified xsi:type="dcterms:W3CDTF">2026-10-27T12:00:00Z</dcterms:modified>
  <cp:category>Sample files</cp:category>
</cp:coreProperties>
</file>