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ms-powerpoint.template.macroEnabled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An example slide. A presentation created from this template starts with these slides.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Save presentations made from this template as .pptx, or as .pptm if you add macros.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6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6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6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mplate band"/>
          <p:cNvSpPr/>
          <p:nvPr userDrawn="1"/>
        </p:nvSpPr>
        <p:spPr>
          <a:xfrm>
            <a:off x="0" y="0"/>
            <a:ext cx="12192000" cy="228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11" name="Template credit"/>
          <p:cNvSpPr txBox="1"/>
          <p:nvPr userDrawn="1"/>
        </p:nvSpPr>
        <p:spPr>
          <a:xfrm>
            <a:off x="457200" y="6400800"/>
            <a:ext cx="6400800" cy="320040"/>
          </a:xfrm>
          <a:prstGeom prst="rect">
            <a:avLst/>
          </a:prstGeom>
          <a:noFill/>
        </p:spPr>
        <p:txBody>
          <a:bodyPr wrap="square"/>
          <a:lstStyle/>
          <a:p>
            <a:r>
              <a:rPr lang="en-GB" sz="1200">
                <a:solidFill>
                  <a:schemeClr val="tx2"/>
                </a:solidFill>
              </a:rPr>
              <a:t>99helpers sample template · 99helpers.com/file-types/potm</a:t>
            </a: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Sample macro-enabled template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Free sample from 99helpers.com/file-types/potm · contains no macros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Using this template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/>
            <a:r>
              <a:t>Double-click the .potm: PowerPoint starts a new, untitled presentation based on it</a:t>
            </a:r>
          </a:p>
          <a:p>
            <a:pPr/>
            <a:r>
              <a:t>To change the template itself, open it with File, Open</a:t>
            </a:r>
          </a:p>
          <a:p>
            <a:pPr/>
            <a:r>
              <a:t>The blue band and the credit line live on the slide master</a:t>
            </a:r>
          </a:p>
          <a:p>
            <a:pPr lvl="1"/>
            <a:r>
              <a:t>Every layout shows them; edit them in View, Slide Master</a:t>
            </a:r>
          </a:p>
          <a:p>
            <a:pPr/>
            <a:r>
              <a:t>Macro-enabled, but there is no VBA project: nothing can run</a:t>
            </a:r>
          </a:p>
        </p:txBody>
      </p:sp>
      <p:sp>
        <p:nvSpPr>
          <p:cNvPr id="4" name="Slide number"/>
          <p:cNvSpPr txBox="1"/>
          <p:nvPr/>
        </p:nvSpPr>
        <p:spPr>
          <a:xfrm>
            <a:off x="10637520" y="6309360"/>
            <a:ext cx="128016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fld id="{B6F15528-21DE-4FAA-801E-634DDDAF4B2B}" type="slidenum">
              <a:rPr lang="en-GB" sz="1200"/>
              <a:t>2</a:t>
            </a:fld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99helpers Sample">
  <a:themeElements>
    <a:clrScheme name="99helpers Sample">
      <a:dk1>
        <a:sysClr val="windowText" lastClr="000000"/>
      </a:dk1>
      <a:lt1>
        <a:sysClr val="window" lastClr="FFFFFF"/>
      </a:lt1>
      <a:dk2>
        <a:srgbClr val="1F2937"/>
      </a:dk2>
      <a:lt2>
        <a:srgbClr val="EEECE1"/>
      </a:lt2>
      <a:accent1>
        <a:srgbClr val="046EFF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python-pptx</Application>
  <PresentationFormat>Widescreen</PresentationFormat>
  <Slides>2</Slides>
  <Notes>2</Notes>
  <HiddenSlides>0</HiddenSlides>
  <ScaleCrop>false</ScaleCrop>
  <LinksUpToDate>false</LinksUpToDate>
  <SharedDoc>false</SharedDoc>
  <HyperlinksChanged>false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Sample macro-enabled template</dc:title>
  <dc:subject>Sample POTM file (macro-enabled PowerPoint template without macros)</dc:subject>
  <dc:creator>99helpers</dc:creator>
  <cp:keywords>sample, potm, macro-enabled, template, no macros, test file, 99helpers</cp:keywords>
  <dc:description>Free sample from 99helpers.com/file-types/potm. Contains no macros.</dc:description>
  <cp:lastModifiedBy>99helpers</cp:lastModifiedBy>
  <cp:revision>1</cp:revision>
  <dcterms:created xsi:type="dcterms:W3CDTF">2026-10-27T12:00:00Z</dcterms:created>
  <dcterms:modified xsi:type="dcterms:W3CDTF">2026-10-27T12:00:00Z</dcterms:modified>
  <cp:category>Sample files</cp:category>
</cp:coreProperties>
</file>